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7556500" cy="10693400"/>
  <p:notesSz cx="6858000" cy="9144000"/>
  <p:embeddedFontLst>
    <p:embeddedFont>
      <p:font typeface="Calibri (MS)" charset="1" panose="020F0502020204030204"/>
      <p:regular r:id="rId7"/>
    </p:embeddedFont>
    <p:embeddedFont>
      <p:font typeface="League Spartan" charset="1" panose="00000800000000000000"/>
      <p:regular r:id="rId8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fonts/font7.fntdata" Type="http://schemas.openxmlformats.org/officeDocument/2006/relationships/font"/><Relationship Id="rId8" Target="fonts/font8.fntdata" Type="http://schemas.openxmlformats.org/officeDocument/2006/relationships/font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sv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53328" y="0"/>
            <a:ext cx="7453344" cy="10692000"/>
          </a:xfrm>
          <a:custGeom>
            <a:avLst/>
            <a:gdLst/>
            <a:ahLst/>
            <a:cxnLst/>
            <a:rect r="r" b="b" t="t" l="l"/>
            <a:pathLst>
              <a:path h="10692000" w="7453344">
                <a:moveTo>
                  <a:pt x="0" y="0"/>
                </a:moveTo>
                <a:lnTo>
                  <a:pt x="7453344" y="0"/>
                </a:lnTo>
                <a:lnTo>
                  <a:pt x="7453344" y="10692000"/>
                </a:lnTo>
                <a:lnTo>
                  <a:pt x="0" y="10692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013906" y="560128"/>
            <a:ext cx="1098547" cy="274320"/>
          </a:xfrm>
          <a:custGeom>
            <a:avLst/>
            <a:gdLst/>
            <a:ahLst/>
            <a:cxnLst/>
            <a:rect r="r" b="b" t="t" l="l"/>
            <a:pathLst>
              <a:path h="274320" w="1098547">
                <a:moveTo>
                  <a:pt x="0" y="0"/>
                </a:moveTo>
                <a:lnTo>
                  <a:pt x="1098547" y="0"/>
                </a:lnTo>
                <a:lnTo>
                  <a:pt x="1098547" y="274320"/>
                </a:lnTo>
                <a:lnTo>
                  <a:pt x="0" y="2743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4" id="4"/>
          <p:cNvSpPr/>
          <p:nvPr/>
        </p:nvSpPr>
        <p:spPr>
          <a:xfrm flipH="false" flipV="false" rot="0">
            <a:off x="6087485" y="127978"/>
            <a:ext cx="1098547" cy="274320"/>
          </a:xfrm>
          <a:custGeom>
            <a:avLst/>
            <a:gdLst/>
            <a:ahLst/>
            <a:cxnLst/>
            <a:rect r="r" b="b" t="t" l="l"/>
            <a:pathLst>
              <a:path h="274320" w="1098547">
                <a:moveTo>
                  <a:pt x="0" y="0"/>
                </a:moveTo>
                <a:lnTo>
                  <a:pt x="1098546" y="0"/>
                </a:lnTo>
                <a:lnTo>
                  <a:pt x="1098546" y="274320"/>
                </a:lnTo>
                <a:lnTo>
                  <a:pt x="0" y="27432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5" id="5"/>
          <p:cNvGrpSpPr/>
          <p:nvPr/>
        </p:nvGrpSpPr>
        <p:grpSpPr>
          <a:xfrm rot="0">
            <a:off x="5472654" y="902105"/>
            <a:ext cx="1886514" cy="443763"/>
            <a:chOff x="0" y="0"/>
            <a:chExt cx="676084" cy="159035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0" y="0"/>
              <a:ext cx="676084" cy="159035"/>
            </a:xfrm>
            <a:custGeom>
              <a:avLst/>
              <a:gdLst/>
              <a:ahLst/>
              <a:cxnLst/>
              <a:rect r="r" b="b" t="t" l="l"/>
              <a:pathLst>
                <a:path h="159035" w="676084">
                  <a:moveTo>
                    <a:pt x="0" y="0"/>
                  </a:moveTo>
                  <a:lnTo>
                    <a:pt x="676084" y="0"/>
                  </a:lnTo>
                  <a:lnTo>
                    <a:pt x="676084" y="159035"/>
                  </a:lnTo>
                  <a:lnTo>
                    <a:pt x="0" y="159035"/>
                  </a:lnTo>
                  <a:close/>
                </a:path>
              </a:pathLst>
            </a:custGeom>
            <a:solidFill>
              <a:srgbClr val="E2F0D9"/>
            </a:solidFill>
          </p:spPr>
        </p:sp>
        <p:sp>
          <p:nvSpPr>
            <p:cNvPr name="TextBox 7" id="7"/>
            <p:cNvSpPr txBox="true"/>
            <p:nvPr/>
          </p:nvSpPr>
          <p:spPr>
            <a:xfrm>
              <a:off x="0" y="-114300"/>
              <a:ext cx="676084" cy="27333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4"/>
                </a:lnSpc>
              </a:pPr>
            </a:p>
          </p:txBody>
        </p:sp>
      </p:grpSp>
      <p:grpSp>
        <p:nvGrpSpPr>
          <p:cNvPr name="Group 8" id="8"/>
          <p:cNvGrpSpPr/>
          <p:nvPr/>
        </p:nvGrpSpPr>
        <p:grpSpPr>
          <a:xfrm rot="0">
            <a:off x="226908" y="917696"/>
            <a:ext cx="1575463" cy="444115"/>
            <a:chOff x="0" y="0"/>
            <a:chExt cx="564611" cy="15916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564610" cy="159161"/>
            </a:xfrm>
            <a:custGeom>
              <a:avLst/>
              <a:gdLst/>
              <a:ahLst/>
              <a:cxnLst/>
              <a:rect r="r" b="b" t="t" l="l"/>
              <a:pathLst>
                <a:path h="159161" w="564610">
                  <a:moveTo>
                    <a:pt x="0" y="0"/>
                  </a:moveTo>
                  <a:lnTo>
                    <a:pt x="564610" y="0"/>
                  </a:lnTo>
                  <a:lnTo>
                    <a:pt x="564610" y="159161"/>
                  </a:lnTo>
                  <a:lnTo>
                    <a:pt x="0" y="159161"/>
                  </a:lnTo>
                  <a:close/>
                </a:path>
              </a:pathLst>
            </a:custGeom>
            <a:solidFill>
              <a:srgbClr val="E2F0D9"/>
            </a:solidFill>
          </p:spPr>
        </p:sp>
        <p:sp>
          <p:nvSpPr>
            <p:cNvPr name="TextBox 10" id="10"/>
            <p:cNvSpPr txBox="true"/>
            <p:nvPr/>
          </p:nvSpPr>
          <p:spPr>
            <a:xfrm>
              <a:off x="0" y="-114300"/>
              <a:ext cx="564611" cy="27346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4"/>
                </a:lnSpc>
              </a:pPr>
            </a:p>
          </p:txBody>
        </p:sp>
      </p:grpSp>
      <p:sp>
        <p:nvSpPr>
          <p:cNvPr name="Freeform 11" id="11"/>
          <p:cNvSpPr/>
          <p:nvPr/>
        </p:nvSpPr>
        <p:spPr>
          <a:xfrm flipH="false" flipV="false" rot="0">
            <a:off x="561621" y="1006129"/>
            <a:ext cx="338287" cy="277869"/>
          </a:xfrm>
          <a:custGeom>
            <a:avLst/>
            <a:gdLst/>
            <a:ahLst/>
            <a:cxnLst/>
            <a:rect r="r" b="b" t="t" l="l"/>
            <a:pathLst>
              <a:path h="277869" w="338287">
                <a:moveTo>
                  <a:pt x="0" y="0"/>
                </a:moveTo>
                <a:lnTo>
                  <a:pt x="338287" y="0"/>
                </a:lnTo>
                <a:lnTo>
                  <a:pt x="338287" y="277869"/>
                </a:lnTo>
                <a:lnTo>
                  <a:pt x="0" y="277869"/>
                </a:lnTo>
                <a:lnTo>
                  <a:pt x="0" y="0"/>
                </a:lnTo>
                <a:close/>
              </a:path>
            </a:pathLst>
          </a:custGeom>
          <a:blipFill>
            <a:blip r:embed="rId7"/>
            <a:stretch>
              <a:fillRect l="0" t="-8908" r="-376366" b="-8908"/>
            </a:stretch>
          </a:blipFill>
        </p:spPr>
      </p:sp>
      <p:sp>
        <p:nvSpPr>
          <p:cNvPr name="Freeform 12" id="12"/>
          <p:cNvSpPr/>
          <p:nvPr/>
        </p:nvSpPr>
        <p:spPr>
          <a:xfrm flipH="false" flipV="false" rot="0">
            <a:off x="256483" y="1007545"/>
            <a:ext cx="276453" cy="276453"/>
          </a:xfrm>
          <a:custGeom>
            <a:avLst/>
            <a:gdLst/>
            <a:ahLst/>
            <a:cxnLst/>
            <a:rect r="r" b="b" t="t" l="l"/>
            <a:pathLst>
              <a:path h="276453" w="276453">
                <a:moveTo>
                  <a:pt x="0" y="0"/>
                </a:moveTo>
                <a:lnTo>
                  <a:pt x="276453" y="0"/>
                </a:lnTo>
                <a:lnTo>
                  <a:pt x="276453" y="276453"/>
                </a:lnTo>
                <a:lnTo>
                  <a:pt x="0" y="276453"/>
                </a:lnTo>
                <a:lnTo>
                  <a:pt x="0" y="0"/>
                </a:lnTo>
                <a:close/>
              </a:path>
            </a:pathLst>
          </a:custGeom>
          <a:blipFill>
            <a:blip r:embed="rId8"/>
            <a:stretch>
              <a:fillRect l="0" t="0" r="0" b="0"/>
            </a:stretch>
          </a:blipFill>
        </p:spPr>
      </p:sp>
      <p:sp>
        <p:nvSpPr>
          <p:cNvPr name="Freeform 13" id="13"/>
          <p:cNvSpPr/>
          <p:nvPr/>
        </p:nvSpPr>
        <p:spPr>
          <a:xfrm flipH="false" flipV="false" rot="0">
            <a:off x="928593" y="982430"/>
            <a:ext cx="229496" cy="289184"/>
          </a:xfrm>
          <a:custGeom>
            <a:avLst/>
            <a:gdLst/>
            <a:ahLst/>
            <a:cxnLst/>
            <a:rect r="r" b="b" t="t" l="l"/>
            <a:pathLst>
              <a:path h="289184" w="229496">
                <a:moveTo>
                  <a:pt x="0" y="0"/>
                </a:moveTo>
                <a:lnTo>
                  <a:pt x="229496" y="0"/>
                </a:lnTo>
                <a:lnTo>
                  <a:pt x="229496" y="289184"/>
                </a:lnTo>
                <a:lnTo>
                  <a:pt x="0" y="289184"/>
                </a:lnTo>
                <a:lnTo>
                  <a:pt x="0" y="0"/>
                </a:lnTo>
                <a:close/>
              </a:path>
            </a:pathLst>
          </a:custGeom>
          <a:blipFill>
            <a:blip r:embed="rId9"/>
            <a:stretch>
              <a:fillRect l="-8263" t="0" r="-1485" b="0"/>
            </a:stretch>
          </a:blipFill>
        </p:spPr>
      </p:sp>
      <p:sp>
        <p:nvSpPr>
          <p:cNvPr name="Freeform 14" id="14"/>
          <p:cNvSpPr/>
          <p:nvPr/>
        </p:nvSpPr>
        <p:spPr>
          <a:xfrm flipH="false" flipV="false" rot="0">
            <a:off x="1248413" y="991557"/>
            <a:ext cx="525383" cy="288537"/>
          </a:xfrm>
          <a:custGeom>
            <a:avLst/>
            <a:gdLst/>
            <a:ahLst/>
            <a:cxnLst/>
            <a:rect r="r" b="b" t="t" l="l"/>
            <a:pathLst>
              <a:path h="288537" w="525383">
                <a:moveTo>
                  <a:pt x="0" y="0"/>
                </a:moveTo>
                <a:lnTo>
                  <a:pt x="525383" y="0"/>
                </a:lnTo>
                <a:lnTo>
                  <a:pt x="525383" y="288538"/>
                </a:lnTo>
                <a:lnTo>
                  <a:pt x="0" y="288538"/>
                </a:lnTo>
                <a:lnTo>
                  <a:pt x="0" y="0"/>
                </a:lnTo>
                <a:close/>
              </a:path>
            </a:pathLst>
          </a:custGeom>
          <a:blipFill>
            <a:blip r:embed="rId10"/>
            <a:stretch>
              <a:fillRect l="0" t="-10825" r="0" b="-9332"/>
            </a:stretch>
          </a:blipFill>
        </p:spPr>
      </p:sp>
      <p:grpSp>
        <p:nvGrpSpPr>
          <p:cNvPr name="Group 15" id="15"/>
          <p:cNvGrpSpPr/>
          <p:nvPr/>
        </p:nvGrpSpPr>
        <p:grpSpPr>
          <a:xfrm rot="0">
            <a:off x="1859521" y="917696"/>
            <a:ext cx="511697" cy="444115"/>
            <a:chOff x="0" y="0"/>
            <a:chExt cx="183381" cy="159161"/>
          </a:xfrm>
        </p:grpSpPr>
        <p:sp>
          <p:nvSpPr>
            <p:cNvPr name="Freeform 16" id="16"/>
            <p:cNvSpPr/>
            <p:nvPr/>
          </p:nvSpPr>
          <p:spPr>
            <a:xfrm flipH="false" flipV="false" rot="0">
              <a:off x="0" y="0"/>
              <a:ext cx="183381" cy="159161"/>
            </a:xfrm>
            <a:custGeom>
              <a:avLst/>
              <a:gdLst/>
              <a:ahLst/>
              <a:cxnLst/>
              <a:rect r="r" b="b" t="t" l="l"/>
              <a:pathLst>
                <a:path h="159161" w="183381">
                  <a:moveTo>
                    <a:pt x="0" y="0"/>
                  </a:moveTo>
                  <a:lnTo>
                    <a:pt x="183381" y="0"/>
                  </a:lnTo>
                  <a:lnTo>
                    <a:pt x="183381" y="159161"/>
                  </a:lnTo>
                  <a:lnTo>
                    <a:pt x="0" y="159161"/>
                  </a:lnTo>
                  <a:close/>
                </a:path>
              </a:pathLst>
            </a:custGeom>
            <a:solidFill>
              <a:srgbClr val="E2F0D9"/>
            </a:solidFill>
          </p:spPr>
        </p:sp>
        <p:sp>
          <p:nvSpPr>
            <p:cNvPr name="TextBox 17" id="17"/>
            <p:cNvSpPr txBox="true"/>
            <p:nvPr/>
          </p:nvSpPr>
          <p:spPr>
            <a:xfrm>
              <a:off x="0" y="-114300"/>
              <a:ext cx="183381" cy="27346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4"/>
                </a:lnSpc>
              </a:pPr>
            </a:p>
          </p:txBody>
        </p:sp>
      </p:grpSp>
      <p:grpSp>
        <p:nvGrpSpPr>
          <p:cNvPr name="Group 18" id="18"/>
          <p:cNvGrpSpPr/>
          <p:nvPr/>
        </p:nvGrpSpPr>
        <p:grpSpPr>
          <a:xfrm rot="0">
            <a:off x="2428368" y="913593"/>
            <a:ext cx="2987136" cy="444115"/>
            <a:chOff x="0" y="0"/>
            <a:chExt cx="1070522" cy="159161"/>
          </a:xfrm>
        </p:grpSpPr>
        <p:sp>
          <p:nvSpPr>
            <p:cNvPr name="Freeform 19" id="19"/>
            <p:cNvSpPr/>
            <p:nvPr/>
          </p:nvSpPr>
          <p:spPr>
            <a:xfrm flipH="false" flipV="false" rot="0">
              <a:off x="0" y="0"/>
              <a:ext cx="1070522" cy="159161"/>
            </a:xfrm>
            <a:custGeom>
              <a:avLst/>
              <a:gdLst/>
              <a:ahLst/>
              <a:cxnLst/>
              <a:rect r="r" b="b" t="t" l="l"/>
              <a:pathLst>
                <a:path h="159161" w="1070522">
                  <a:moveTo>
                    <a:pt x="0" y="0"/>
                  </a:moveTo>
                  <a:lnTo>
                    <a:pt x="1070522" y="0"/>
                  </a:lnTo>
                  <a:lnTo>
                    <a:pt x="1070522" y="159161"/>
                  </a:lnTo>
                  <a:lnTo>
                    <a:pt x="0" y="159161"/>
                  </a:lnTo>
                  <a:close/>
                </a:path>
              </a:pathLst>
            </a:custGeom>
            <a:solidFill>
              <a:srgbClr val="D2DEEE"/>
            </a:solidFill>
          </p:spPr>
        </p:sp>
        <p:sp>
          <p:nvSpPr>
            <p:cNvPr name="TextBox 20" id="20"/>
            <p:cNvSpPr txBox="true"/>
            <p:nvPr/>
          </p:nvSpPr>
          <p:spPr>
            <a:xfrm>
              <a:off x="0" y="-114300"/>
              <a:ext cx="1070522" cy="273461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244"/>
                </a:lnSpc>
              </a:pPr>
            </a:p>
          </p:txBody>
        </p:sp>
      </p:grpSp>
      <p:sp>
        <p:nvSpPr>
          <p:cNvPr name="TextBox 21" id="21"/>
          <p:cNvSpPr txBox="true"/>
          <p:nvPr/>
        </p:nvSpPr>
        <p:spPr>
          <a:xfrm rot="0">
            <a:off x="2623887" y="959920"/>
            <a:ext cx="2440467" cy="20886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545"/>
              </a:lnSpc>
            </a:pPr>
            <a:r>
              <a:rPr lang="en-US" sz="1103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DETAILS OF AUTHORS WITH AFFILIATIONS </a:t>
            </a:r>
          </a:p>
        </p:txBody>
      </p:sp>
      <p:sp>
        <p:nvSpPr>
          <p:cNvPr name="TextBox 22" id="22"/>
          <p:cNvSpPr txBox="true"/>
          <p:nvPr/>
        </p:nvSpPr>
        <p:spPr>
          <a:xfrm rot="0">
            <a:off x="1248413" y="10247"/>
            <a:ext cx="4578192" cy="65075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2665"/>
              </a:lnSpc>
            </a:pPr>
            <a:r>
              <a:rPr lang="en-US" sz="1311">
                <a:solidFill>
                  <a:srgbClr val="FFFFFF"/>
                </a:solidFill>
                <a:latin typeface="Calibri (MS)"/>
                <a:ea typeface="Calibri (MS)"/>
                <a:cs typeface="Calibri (MS)"/>
                <a:sym typeface="Calibri (MS)"/>
              </a:rPr>
              <a:t> </a:t>
            </a:r>
          </a:p>
          <a:p>
            <a:pPr algn="ctr">
              <a:lnSpc>
                <a:spcPts val="2665"/>
              </a:lnSpc>
            </a:pPr>
            <a:r>
              <a:rPr lang="en-US" sz="1311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TITLE OF THE ABSTRACT IN BOLD AND CAPITAL LETTERS </a:t>
            </a:r>
          </a:p>
        </p:txBody>
      </p:sp>
      <p:sp>
        <p:nvSpPr>
          <p:cNvPr name="TextBox 23" id="23"/>
          <p:cNvSpPr txBox="true"/>
          <p:nvPr/>
        </p:nvSpPr>
        <p:spPr>
          <a:xfrm rot="0">
            <a:off x="1932335" y="942519"/>
            <a:ext cx="370682" cy="376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58"/>
              </a:lnSpc>
            </a:pPr>
            <a:r>
              <a:rPr lang="en-US" sz="718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Author’s institutes logo </a:t>
            </a:r>
          </a:p>
        </p:txBody>
      </p:sp>
      <p:sp>
        <p:nvSpPr>
          <p:cNvPr name="TextBox 24" id="24"/>
          <p:cNvSpPr txBox="true"/>
          <p:nvPr/>
        </p:nvSpPr>
        <p:spPr>
          <a:xfrm rot="0">
            <a:off x="6184490" y="180099"/>
            <a:ext cx="735197" cy="1459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5"/>
              </a:lnSpc>
            </a:pPr>
            <a:r>
              <a:rPr lang="en-US" sz="803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Poster Board No: </a:t>
            </a:r>
          </a:p>
        </p:txBody>
      </p:sp>
      <p:sp>
        <p:nvSpPr>
          <p:cNvPr name="TextBox 25" id="25"/>
          <p:cNvSpPr txBox="true"/>
          <p:nvPr/>
        </p:nvSpPr>
        <p:spPr>
          <a:xfrm rot="0">
            <a:off x="6184490" y="575249"/>
            <a:ext cx="746369" cy="1459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5"/>
              </a:lnSpc>
            </a:pPr>
            <a:r>
              <a:rPr lang="en-US" sz="803">
                <a:solidFill>
                  <a:srgbClr val="000000"/>
                </a:solidFill>
                <a:latin typeface="Calibri (MS)"/>
                <a:ea typeface="Calibri (MS)"/>
                <a:cs typeface="Calibri (MS)"/>
                <a:sym typeface="Calibri (MS)"/>
              </a:rPr>
              <a:t>Abstract Track Id: </a:t>
            </a:r>
          </a:p>
        </p:txBody>
      </p:sp>
      <p:sp>
        <p:nvSpPr>
          <p:cNvPr name="TextBox 26" id="26"/>
          <p:cNvSpPr txBox="true"/>
          <p:nvPr/>
        </p:nvSpPr>
        <p:spPr>
          <a:xfrm rot="0">
            <a:off x="5539329" y="936025"/>
            <a:ext cx="1795150" cy="92672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"/>
              </a:lnSpc>
            </a:pPr>
            <a:r>
              <a:rPr lang="en-US" sz="511">
                <a:solidFill>
                  <a:srgbClr val="004AAD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INTERNATIONAL PHARMACOLOGY CONFERENCE</a:t>
            </a:r>
          </a:p>
        </p:txBody>
      </p:sp>
      <p:sp>
        <p:nvSpPr>
          <p:cNvPr name="TextBox 27" id="27"/>
          <p:cNvSpPr txBox="true"/>
          <p:nvPr/>
        </p:nvSpPr>
        <p:spPr>
          <a:xfrm rot="0">
            <a:off x="5577429" y="1040586"/>
            <a:ext cx="1795150" cy="17928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716"/>
              </a:lnSpc>
            </a:pPr>
            <a:r>
              <a:rPr lang="en-US" sz="51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55    ANNUAL CONFERENCE OF INDIAN PHAEMACOLOGICAL SOCIETY</a:t>
            </a:r>
          </a:p>
        </p:txBody>
      </p:sp>
      <p:sp>
        <p:nvSpPr>
          <p:cNvPr name="TextBox 28" id="28"/>
          <p:cNvSpPr txBox="true"/>
          <p:nvPr/>
        </p:nvSpPr>
        <p:spPr>
          <a:xfrm rot="0">
            <a:off x="5577429" y="1219365"/>
            <a:ext cx="1795150" cy="11193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96"/>
              </a:lnSpc>
            </a:pPr>
            <a:r>
              <a:rPr lang="en-US" sz="711">
                <a:solidFill>
                  <a:srgbClr val="C21308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IPC-IPSCON 2025</a:t>
            </a:r>
          </a:p>
        </p:txBody>
      </p:sp>
      <p:sp>
        <p:nvSpPr>
          <p:cNvPr name="TextBox 29" id="29"/>
          <p:cNvSpPr txBox="true"/>
          <p:nvPr/>
        </p:nvSpPr>
        <p:spPr>
          <a:xfrm rot="0">
            <a:off x="5895292" y="1019171"/>
            <a:ext cx="70775" cy="68753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76"/>
              </a:lnSpc>
            </a:pPr>
            <a:r>
              <a:rPr lang="en-US" sz="411">
                <a:solidFill>
                  <a:srgbClr val="000000"/>
                </a:solidFill>
                <a:latin typeface="League Spartan"/>
                <a:ea typeface="League Spartan"/>
                <a:cs typeface="League Spartan"/>
                <a:sym typeface="League Spartan"/>
              </a:rPr>
              <a:t>th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DAGgd6wSUNI</dc:identifier>
  <dcterms:modified xsi:type="dcterms:W3CDTF">2011-08-01T06:04:30Z</dcterms:modified>
  <cp:revision>1</cp:revision>
  <dc:title>PosterTemplate.pdf</dc:title>
</cp:coreProperties>
</file>