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2192000" cy="6858000"/>
  <p:notesSz cx="6858000" cy="9144000"/>
  <p:embeddedFontLst>
    <p:embeddedFont>
      <p:font typeface="Carlito" charset="1" panose="020F0502020204030204"/>
      <p:regular r:id="rId7"/>
    </p:embeddedFont>
    <p:embeddedFont>
      <p:font typeface="League Spartan" charset="1" panose="000008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2400746" y="2315072"/>
            <a:ext cx="7357729" cy="1055903"/>
            <a:chOff x="0" y="0"/>
            <a:chExt cx="7357732" cy="105590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7357745" cy="1055878"/>
            </a:xfrm>
            <a:custGeom>
              <a:avLst/>
              <a:gdLst/>
              <a:ahLst/>
              <a:cxnLst/>
              <a:rect r="r" b="b" t="t" l="l"/>
              <a:pathLst>
                <a:path h="1055878" w="7357745">
                  <a:moveTo>
                    <a:pt x="0" y="0"/>
                  </a:moveTo>
                  <a:lnTo>
                    <a:pt x="7357745" y="0"/>
                  </a:lnTo>
                  <a:lnTo>
                    <a:pt x="7357745" y="1055878"/>
                  </a:lnTo>
                  <a:lnTo>
                    <a:pt x="0" y="1055878"/>
                  </a:lnTo>
                  <a:close/>
                </a:path>
              </a:pathLst>
            </a:custGeom>
            <a:solidFill>
              <a:srgbClr val="DAE3F3"/>
            </a:solidFill>
          </p:spPr>
        </p:sp>
      </p:grpSp>
      <p:grpSp>
        <p:nvGrpSpPr>
          <p:cNvPr name="Group 4" id="4"/>
          <p:cNvGrpSpPr>
            <a:grpSpLocks noChangeAspect="true"/>
          </p:cNvGrpSpPr>
          <p:nvPr/>
        </p:nvGrpSpPr>
        <p:grpSpPr>
          <a:xfrm rot="0">
            <a:off x="4447013" y="3666250"/>
            <a:ext cx="3076575" cy="520065"/>
            <a:chOff x="0" y="0"/>
            <a:chExt cx="3076575" cy="520065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3076575" cy="520065"/>
            </a:xfrm>
            <a:custGeom>
              <a:avLst/>
              <a:gdLst/>
              <a:ahLst/>
              <a:cxnLst/>
              <a:rect r="r" b="b" t="t" l="l"/>
              <a:pathLst>
                <a:path h="520065" w="3076575">
                  <a:moveTo>
                    <a:pt x="0" y="0"/>
                  </a:moveTo>
                  <a:lnTo>
                    <a:pt x="3076575" y="0"/>
                  </a:lnTo>
                  <a:lnTo>
                    <a:pt x="3076575" y="520065"/>
                  </a:lnTo>
                  <a:lnTo>
                    <a:pt x="0" y="520065"/>
                  </a:lnTo>
                  <a:close/>
                </a:path>
              </a:pathLst>
            </a:custGeom>
            <a:solidFill>
              <a:srgbClr val="DDEBF7"/>
            </a:solidFill>
          </p:spPr>
        </p:sp>
      </p:grpSp>
      <p:grpSp>
        <p:nvGrpSpPr>
          <p:cNvPr name="Group 6" id="6"/>
          <p:cNvGrpSpPr>
            <a:grpSpLocks noChangeAspect="true"/>
          </p:cNvGrpSpPr>
          <p:nvPr/>
        </p:nvGrpSpPr>
        <p:grpSpPr>
          <a:xfrm rot="0">
            <a:off x="4447013" y="6203356"/>
            <a:ext cx="3076575" cy="520065"/>
            <a:chOff x="0" y="0"/>
            <a:chExt cx="3076575" cy="52006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076575" cy="520065"/>
            </a:xfrm>
            <a:custGeom>
              <a:avLst/>
              <a:gdLst/>
              <a:ahLst/>
              <a:cxnLst/>
              <a:rect r="r" b="b" t="t" l="l"/>
              <a:pathLst>
                <a:path h="520065" w="3076575">
                  <a:moveTo>
                    <a:pt x="0" y="0"/>
                  </a:moveTo>
                  <a:lnTo>
                    <a:pt x="3076575" y="0"/>
                  </a:lnTo>
                  <a:lnTo>
                    <a:pt x="3076575" y="520065"/>
                  </a:lnTo>
                  <a:lnTo>
                    <a:pt x="0" y="520065"/>
                  </a:lnTo>
                  <a:close/>
                </a:path>
              </a:pathLst>
            </a:custGeom>
            <a:solidFill>
              <a:srgbClr val="DDEBF7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3449093" y="91245"/>
            <a:ext cx="6778234" cy="1581150"/>
            <a:chOff x="0" y="0"/>
            <a:chExt cx="2677821" cy="624652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2677821" cy="624652"/>
            </a:xfrm>
            <a:custGeom>
              <a:avLst/>
              <a:gdLst/>
              <a:ahLst/>
              <a:cxnLst/>
              <a:rect r="r" b="b" t="t" l="l"/>
              <a:pathLst>
                <a:path h="624652" w="2677821">
                  <a:moveTo>
                    <a:pt x="0" y="0"/>
                  </a:moveTo>
                  <a:lnTo>
                    <a:pt x="2677821" y="0"/>
                  </a:lnTo>
                  <a:lnTo>
                    <a:pt x="2677821" y="624652"/>
                  </a:lnTo>
                  <a:lnTo>
                    <a:pt x="0" y="624652"/>
                  </a:lnTo>
                  <a:close/>
                </a:path>
              </a:pathLst>
            </a:custGeom>
            <a:solidFill>
              <a:srgbClr val="DDEBF7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47625"/>
              <a:ext cx="2677821" cy="6722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40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10338888" y="91245"/>
            <a:ext cx="1718760" cy="1581150"/>
            <a:chOff x="0" y="0"/>
            <a:chExt cx="679016" cy="624652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679016" cy="624652"/>
            </a:xfrm>
            <a:custGeom>
              <a:avLst/>
              <a:gdLst/>
              <a:ahLst/>
              <a:cxnLst/>
              <a:rect r="r" b="b" t="t" l="l"/>
              <a:pathLst>
                <a:path h="624652" w="679016">
                  <a:moveTo>
                    <a:pt x="0" y="0"/>
                  </a:moveTo>
                  <a:lnTo>
                    <a:pt x="679016" y="0"/>
                  </a:lnTo>
                  <a:lnTo>
                    <a:pt x="679016" y="624652"/>
                  </a:lnTo>
                  <a:lnTo>
                    <a:pt x="0" y="624652"/>
                  </a:lnTo>
                  <a:close/>
                </a:path>
              </a:pathLst>
            </a:custGeom>
            <a:solidFill>
              <a:srgbClr val="DFF0D8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-47625"/>
              <a:ext cx="679016" cy="6722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40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98151" y="91245"/>
            <a:ext cx="3236643" cy="1581150"/>
            <a:chOff x="0" y="0"/>
            <a:chExt cx="1278674" cy="624652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1278674" cy="624652"/>
            </a:xfrm>
            <a:custGeom>
              <a:avLst/>
              <a:gdLst/>
              <a:ahLst/>
              <a:cxnLst/>
              <a:rect r="r" b="b" t="t" l="l"/>
              <a:pathLst>
                <a:path h="624652" w="1278674">
                  <a:moveTo>
                    <a:pt x="0" y="0"/>
                  </a:moveTo>
                  <a:lnTo>
                    <a:pt x="1278674" y="0"/>
                  </a:lnTo>
                  <a:lnTo>
                    <a:pt x="1278674" y="624652"/>
                  </a:lnTo>
                  <a:lnTo>
                    <a:pt x="0" y="624652"/>
                  </a:lnTo>
                  <a:close/>
                </a:path>
              </a:pathLst>
            </a:custGeom>
            <a:solidFill>
              <a:srgbClr val="DFF0D8"/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0" y="-47625"/>
              <a:ext cx="1278674" cy="6722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40"/>
                </a:lnSpc>
              </a:pPr>
            </a:p>
          </p:txBody>
        </p:sp>
      </p:grpSp>
      <p:sp>
        <p:nvSpPr>
          <p:cNvPr name="Freeform 17" id="17"/>
          <p:cNvSpPr/>
          <p:nvPr/>
        </p:nvSpPr>
        <p:spPr>
          <a:xfrm flipH="false" flipV="false" rot="0">
            <a:off x="2329984" y="636378"/>
            <a:ext cx="929496" cy="613373"/>
          </a:xfrm>
          <a:custGeom>
            <a:avLst/>
            <a:gdLst/>
            <a:ahLst/>
            <a:cxnLst/>
            <a:rect r="r" b="b" t="t" l="l"/>
            <a:pathLst>
              <a:path h="613373" w="929496">
                <a:moveTo>
                  <a:pt x="0" y="0"/>
                </a:moveTo>
                <a:lnTo>
                  <a:pt x="929496" y="0"/>
                </a:lnTo>
                <a:lnTo>
                  <a:pt x="929496" y="613373"/>
                </a:lnTo>
                <a:lnTo>
                  <a:pt x="0" y="6133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1659327" y="556289"/>
            <a:ext cx="603983" cy="693462"/>
          </a:xfrm>
          <a:custGeom>
            <a:avLst/>
            <a:gdLst/>
            <a:ahLst/>
            <a:cxnLst/>
            <a:rect r="r" b="b" t="t" l="l"/>
            <a:pathLst>
              <a:path h="693462" w="603983">
                <a:moveTo>
                  <a:pt x="0" y="0"/>
                </a:moveTo>
                <a:lnTo>
                  <a:pt x="603982" y="0"/>
                </a:lnTo>
                <a:lnTo>
                  <a:pt x="603982" y="693462"/>
                </a:lnTo>
                <a:lnTo>
                  <a:pt x="0" y="69346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877606" y="592184"/>
            <a:ext cx="667421" cy="657567"/>
          </a:xfrm>
          <a:custGeom>
            <a:avLst/>
            <a:gdLst/>
            <a:ahLst/>
            <a:cxnLst/>
            <a:rect r="r" b="b" t="t" l="l"/>
            <a:pathLst>
              <a:path h="657567" w="667421">
                <a:moveTo>
                  <a:pt x="0" y="0"/>
                </a:moveTo>
                <a:lnTo>
                  <a:pt x="667421" y="0"/>
                </a:lnTo>
                <a:lnTo>
                  <a:pt x="667421" y="657567"/>
                </a:lnTo>
                <a:lnTo>
                  <a:pt x="0" y="65756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8608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127856" y="592184"/>
            <a:ext cx="683075" cy="683075"/>
          </a:xfrm>
          <a:custGeom>
            <a:avLst/>
            <a:gdLst/>
            <a:ahLst/>
            <a:cxnLst/>
            <a:rect r="r" b="b" t="t" l="l"/>
            <a:pathLst>
              <a:path h="683075" w="683075">
                <a:moveTo>
                  <a:pt x="0" y="0"/>
                </a:moveTo>
                <a:lnTo>
                  <a:pt x="683075" y="0"/>
                </a:lnTo>
                <a:lnTo>
                  <a:pt x="683075" y="683075"/>
                </a:lnTo>
                <a:lnTo>
                  <a:pt x="0" y="683075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21" id="21"/>
          <p:cNvSpPr txBox="true"/>
          <p:nvPr/>
        </p:nvSpPr>
        <p:spPr>
          <a:xfrm rot="0">
            <a:off x="4737883" y="3811419"/>
            <a:ext cx="2432704" cy="2082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39"/>
              </a:lnSpc>
            </a:pP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DETAILS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 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OF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 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AUTHORS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 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WITH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 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AFFILIATIONS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4874805" y="6335435"/>
            <a:ext cx="2158860" cy="2082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39"/>
              </a:lnSpc>
            </a:pP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Special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 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Prize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 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Category/Open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 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Sessions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4415947" y="2632839"/>
            <a:ext cx="3625912" cy="2101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39"/>
              </a:lnSpc>
            </a:pP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TITLE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 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OF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 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THE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 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ABSTRACT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 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IN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 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BOLD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 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AND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 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CAPITAL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 </a:t>
            </a:r>
            <a:r>
              <a:rPr lang="en-US" sz="1100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LETTERS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10512245" y="674833"/>
            <a:ext cx="1462625" cy="2069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46"/>
              </a:lnSpc>
            </a:pPr>
            <a:r>
              <a:rPr lang="en-US" sz="1204">
                <a:solidFill>
                  <a:srgbClr val="000000"/>
                </a:solidFill>
                <a:latin typeface="Carlito"/>
                <a:ea typeface="Carlito"/>
                <a:cs typeface="Carlito"/>
                <a:sym typeface="Carlito"/>
              </a:rPr>
              <a:t>Author’s Institute logo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3541702" y="146635"/>
            <a:ext cx="6216773" cy="3567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11"/>
              </a:lnSpc>
            </a:pPr>
            <a:r>
              <a:rPr lang="en-US" sz="2079" spc="-110">
                <a:solidFill>
                  <a:srgbClr val="004AAD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INTERNATIONAL PHARMACOLOGY CONFERENCE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3910498" y="552585"/>
            <a:ext cx="5479180" cy="6077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13"/>
              </a:lnSpc>
            </a:pPr>
            <a:r>
              <a:rPr lang="en-US" sz="1795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55  ANNUAL CONFERENCE OF </a:t>
            </a:r>
          </a:p>
          <a:p>
            <a:pPr algn="ctr">
              <a:lnSpc>
                <a:spcPts val="2513"/>
              </a:lnSpc>
            </a:pPr>
            <a:r>
              <a:rPr lang="en-US" sz="1795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INDIAN PHARMACOLOGICAL SOCIETY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5470998" y="1188947"/>
            <a:ext cx="2487454" cy="3567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11"/>
              </a:lnSpc>
            </a:pPr>
            <a:r>
              <a:rPr lang="en-US" sz="2079">
                <a:solidFill>
                  <a:srgbClr val="F6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IPC-IPSCON 2025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5108738" y="470902"/>
            <a:ext cx="265437" cy="2014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73"/>
              </a:lnSpc>
            </a:pPr>
            <a:r>
              <a:rPr lang="en-US" sz="1266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DAGgdk3Jfoo</dc:identifier>
  <dcterms:modified xsi:type="dcterms:W3CDTF">2011-08-01T06:04:30Z</dcterms:modified>
  <cp:revision>1</cp:revision>
  <dc:title>OralPresentationsTemplate.pdf</dc:title>
</cp:coreProperties>
</file>